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2" r:id="rId3"/>
    <p:sldId id="273" r:id="rId4"/>
    <p:sldId id="274" r:id="rId5"/>
    <p:sldId id="258" r:id="rId6"/>
    <p:sldId id="263" r:id="rId7"/>
    <p:sldId id="257" r:id="rId8"/>
    <p:sldId id="267" r:id="rId9"/>
    <p:sldId id="264" r:id="rId10"/>
    <p:sldId id="270" r:id="rId11"/>
    <p:sldId id="271" r:id="rId12"/>
    <p:sldId id="266" r:id="rId13"/>
    <p:sldId id="276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669402-1942-4B98-9B08-8DA1A58B8ACF}" v="371" dt="2019-04-02T06:23:53.8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6" d="100"/>
          <a:sy n="86" d="100"/>
        </p:scale>
        <p:origin x="930" y="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s Jaramillo" userId="23769842f6080a90" providerId="LiveId" clId="{BB669402-1942-4B98-9B08-8DA1A58B8ACF}"/>
    <pc:docChg chg="undo custSel addSld delSld modSld sldOrd modMainMaster">
      <pc:chgData name="Andres Jaramillo" userId="23769842f6080a90" providerId="LiveId" clId="{BB669402-1942-4B98-9B08-8DA1A58B8ACF}" dt="2019-04-02T06:45:21.121" v="4837" actId="20577"/>
      <pc:docMkLst>
        <pc:docMk/>
      </pc:docMkLst>
      <pc:sldChg chg="addSp delSp modSp add">
        <pc:chgData name="Andres Jaramillo" userId="23769842f6080a90" providerId="LiveId" clId="{BB669402-1942-4B98-9B08-8DA1A58B8ACF}" dt="2019-04-02T06:13:42.483" v="3250" actId="20577"/>
        <pc:sldMkLst>
          <pc:docMk/>
          <pc:sldMk cId="586237407" sldId="256"/>
        </pc:sldMkLst>
        <pc:spChg chg="mod">
          <ac:chgData name="Andres Jaramillo" userId="23769842f6080a90" providerId="LiveId" clId="{BB669402-1942-4B98-9B08-8DA1A58B8ACF}" dt="2019-04-02T05:22:14.515" v="2808" actId="113"/>
          <ac:spMkLst>
            <pc:docMk/>
            <pc:sldMk cId="586237407" sldId="256"/>
            <ac:spMk id="2" creationId="{B0527DDE-09E4-43F8-AEA2-DE44649DE292}"/>
          </ac:spMkLst>
        </pc:spChg>
        <pc:spChg chg="mod">
          <ac:chgData name="Andres Jaramillo" userId="23769842f6080a90" providerId="LiveId" clId="{BB669402-1942-4B98-9B08-8DA1A58B8ACF}" dt="2019-04-02T06:13:42.483" v="3250" actId="20577"/>
          <ac:spMkLst>
            <pc:docMk/>
            <pc:sldMk cId="586237407" sldId="256"/>
            <ac:spMk id="3" creationId="{5B152204-970C-4EB0-98FF-AA0F3D49703E}"/>
          </ac:spMkLst>
        </pc:spChg>
        <pc:picChg chg="add del mod">
          <ac:chgData name="Andres Jaramillo" userId="23769842f6080a90" providerId="LiveId" clId="{BB669402-1942-4B98-9B08-8DA1A58B8ACF}" dt="2019-03-28T20:46:12.868" v="376" actId="931"/>
          <ac:picMkLst>
            <pc:docMk/>
            <pc:sldMk cId="586237407" sldId="256"/>
            <ac:picMk id="5" creationId="{2170BE44-3015-4007-BF62-64ABB020295A}"/>
          </ac:picMkLst>
        </pc:picChg>
      </pc:sldChg>
      <pc:sldChg chg="addSp delSp modSp add ord">
        <pc:chgData name="Andres Jaramillo" userId="23769842f6080a90" providerId="LiveId" clId="{BB669402-1942-4B98-9B08-8DA1A58B8ACF}" dt="2019-04-02T06:11:22.069" v="3174" actId="20577"/>
        <pc:sldMkLst>
          <pc:docMk/>
          <pc:sldMk cId="4090237653" sldId="257"/>
        </pc:sldMkLst>
        <pc:spChg chg="mod">
          <ac:chgData name="Andres Jaramillo" userId="23769842f6080a90" providerId="LiveId" clId="{BB669402-1942-4B98-9B08-8DA1A58B8ACF}" dt="2019-03-29T00:24:52.615" v="1836" actId="403"/>
          <ac:spMkLst>
            <pc:docMk/>
            <pc:sldMk cId="4090237653" sldId="257"/>
            <ac:spMk id="2" creationId="{2C248E5E-6787-4561-BB0C-7FF1FA98C2C5}"/>
          </ac:spMkLst>
        </pc:spChg>
        <pc:spChg chg="add del mod">
          <ac:chgData name="Andres Jaramillo" userId="23769842f6080a90" providerId="LiveId" clId="{BB669402-1942-4B98-9B08-8DA1A58B8ACF}" dt="2019-03-28T21:37:48.333" v="963"/>
          <ac:spMkLst>
            <pc:docMk/>
            <pc:sldMk cId="4090237653" sldId="257"/>
            <ac:spMk id="3" creationId="{76A13870-7D00-4F39-85B9-1BE9A274AF01}"/>
          </ac:spMkLst>
        </pc:spChg>
        <pc:spChg chg="add del mod">
          <ac:chgData name="Andres Jaramillo" userId="23769842f6080a90" providerId="LiveId" clId="{BB669402-1942-4B98-9B08-8DA1A58B8ACF}" dt="2019-04-02T04:53:58.753" v="2587" actId="931"/>
          <ac:spMkLst>
            <pc:docMk/>
            <pc:sldMk cId="4090237653" sldId="257"/>
            <ac:spMk id="4" creationId="{F7E701A2-1E40-48AB-B132-B32170E6D045}"/>
          </ac:spMkLst>
        </pc:spChg>
        <pc:spChg chg="add del mod">
          <ac:chgData name="Andres Jaramillo" userId="23769842f6080a90" providerId="LiveId" clId="{BB669402-1942-4B98-9B08-8DA1A58B8ACF}" dt="2019-03-28T21:37:56.375" v="964" actId="931"/>
          <ac:spMkLst>
            <pc:docMk/>
            <pc:sldMk cId="4090237653" sldId="257"/>
            <ac:spMk id="10" creationId="{0E6A206E-B746-4774-B0EB-147BB938B659}"/>
          </ac:spMkLst>
        </pc:spChg>
        <pc:spChg chg="add mod">
          <ac:chgData name="Andres Jaramillo" userId="23769842f6080a90" providerId="LiveId" clId="{BB669402-1942-4B98-9B08-8DA1A58B8ACF}" dt="2019-04-02T06:11:22.069" v="3174" actId="20577"/>
          <ac:spMkLst>
            <pc:docMk/>
            <pc:sldMk cId="4090237653" sldId="257"/>
            <ac:spMk id="11" creationId="{FE48CEB1-3400-4F53-B72E-5812309B82D3}"/>
          </ac:spMkLst>
        </pc:spChg>
        <pc:picChg chg="add del mod">
          <ac:chgData name="Andres Jaramillo" userId="23769842f6080a90" providerId="LiveId" clId="{BB669402-1942-4B98-9B08-8DA1A58B8ACF}" dt="2019-03-28T21:34:59.813" v="952" actId="931"/>
          <ac:picMkLst>
            <pc:docMk/>
            <pc:sldMk cId="4090237653" sldId="257"/>
            <ac:picMk id="5" creationId="{27A197F1-7460-4BC4-A34D-EFC8F9E439CF}"/>
          </ac:picMkLst>
        </pc:picChg>
        <pc:picChg chg="add mod">
          <ac:chgData name="Andres Jaramillo" userId="23769842f6080a90" providerId="LiveId" clId="{BB669402-1942-4B98-9B08-8DA1A58B8ACF}" dt="2019-04-02T04:54:29.207" v="2588" actId="18653"/>
          <ac:picMkLst>
            <pc:docMk/>
            <pc:sldMk cId="4090237653" sldId="257"/>
            <ac:picMk id="6" creationId="{252D234F-F76F-4B82-9C1E-A6A62B2FD755}"/>
          </ac:picMkLst>
        </pc:picChg>
        <pc:picChg chg="add del mod">
          <ac:chgData name="Andres Jaramillo" userId="23769842f6080a90" providerId="LiveId" clId="{BB669402-1942-4B98-9B08-8DA1A58B8ACF}" dt="2019-03-28T21:36:35.795" v="954" actId="931"/>
          <ac:picMkLst>
            <pc:docMk/>
            <pc:sldMk cId="4090237653" sldId="257"/>
            <ac:picMk id="7" creationId="{60463B17-8098-499C-90A7-EA4905036D89}"/>
          </ac:picMkLst>
        </pc:picChg>
        <pc:picChg chg="add del mod">
          <ac:chgData name="Andres Jaramillo" userId="23769842f6080a90" providerId="LiveId" clId="{BB669402-1942-4B98-9B08-8DA1A58B8ACF}" dt="2019-03-28T21:37:02.962" v="956" actId="931"/>
          <ac:picMkLst>
            <pc:docMk/>
            <pc:sldMk cId="4090237653" sldId="257"/>
            <ac:picMk id="9" creationId="{0DFFF000-A600-47EA-8EC6-790D2F219C76}"/>
          </ac:picMkLst>
        </pc:picChg>
        <pc:picChg chg="add del mod">
          <ac:chgData name="Andres Jaramillo" userId="23769842f6080a90" providerId="LiveId" clId="{BB669402-1942-4B98-9B08-8DA1A58B8ACF}" dt="2019-04-02T04:53:11.474" v="2586" actId="478"/>
          <ac:picMkLst>
            <pc:docMk/>
            <pc:sldMk cId="4090237653" sldId="257"/>
            <ac:picMk id="13" creationId="{3D05518F-F98E-4700-AA93-4A305FD9A415}"/>
          </ac:picMkLst>
        </pc:picChg>
      </pc:sldChg>
      <pc:sldChg chg="modSp add ord">
        <pc:chgData name="Andres Jaramillo" userId="23769842f6080a90" providerId="LiveId" clId="{BB669402-1942-4B98-9B08-8DA1A58B8ACF}" dt="2019-04-02T06:45:21.121" v="4837" actId="20577"/>
        <pc:sldMkLst>
          <pc:docMk/>
          <pc:sldMk cId="713683948" sldId="258"/>
        </pc:sldMkLst>
        <pc:spChg chg="mod">
          <ac:chgData name="Andres Jaramillo" userId="23769842f6080a90" providerId="LiveId" clId="{BB669402-1942-4B98-9B08-8DA1A58B8ACF}" dt="2019-04-02T06:41:58.619" v="4498" actId="20577"/>
          <ac:spMkLst>
            <pc:docMk/>
            <pc:sldMk cId="713683948" sldId="258"/>
            <ac:spMk id="2" creationId="{D361B225-D2B6-4F09-AD11-6C8338F5C668}"/>
          </ac:spMkLst>
        </pc:spChg>
        <pc:spChg chg="mod">
          <ac:chgData name="Andres Jaramillo" userId="23769842f6080a90" providerId="LiveId" clId="{BB669402-1942-4B98-9B08-8DA1A58B8ACF}" dt="2019-04-02T06:45:21.121" v="4837" actId="20577"/>
          <ac:spMkLst>
            <pc:docMk/>
            <pc:sldMk cId="713683948" sldId="258"/>
            <ac:spMk id="3" creationId="{C970073E-E187-47D1-9D4E-197CCB582492}"/>
          </ac:spMkLst>
        </pc:spChg>
      </pc:sldChg>
      <pc:sldChg chg="modSp add del">
        <pc:chgData name="Andres Jaramillo" userId="23769842f6080a90" providerId="LiveId" clId="{BB669402-1942-4B98-9B08-8DA1A58B8ACF}" dt="2019-04-02T05:37:53.441" v="2831" actId="2696"/>
        <pc:sldMkLst>
          <pc:docMk/>
          <pc:sldMk cId="4050336520" sldId="259"/>
        </pc:sldMkLst>
        <pc:spChg chg="mod">
          <ac:chgData name="Andres Jaramillo" userId="23769842f6080a90" providerId="LiveId" clId="{BB669402-1942-4B98-9B08-8DA1A58B8ACF}" dt="2019-03-28T21:13:37.792" v="797" actId="20577"/>
          <ac:spMkLst>
            <pc:docMk/>
            <pc:sldMk cId="4050336520" sldId="259"/>
            <ac:spMk id="2" creationId="{9D246EDF-BCFD-43D6-8183-C7D5B8C6BE25}"/>
          </ac:spMkLst>
        </pc:spChg>
      </pc:sldChg>
      <pc:sldChg chg="modSp add del">
        <pc:chgData name="Andres Jaramillo" userId="23769842f6080a90" providerId="LiveId" clId="{BB669402-1942-4B98-9B08-8DA1A58B8ACF}" dt="2019-04-02T05:37:52.221" v="2830" actId="2696"/>
        <pc:sldMkLst>
          <pc:docMk/>
          <pc:sldMk cId="3951163493" sldId="260"/>
        </pc:sldMkLst>
        <pc:spChg chg="mod">
          <ac:chgData name="Andres Jaramillo" userId="23769842f6080a90" providerId="LiveId" clId="{BB669402-1942-4B98-9B08-8DA1A58B8ACF}" dt="2019-03-28T21:13:46.322" v="804" actId="20577"/>
          <ac:spMkLst>
            <pc:docMk/>
            <pc:sldMk cId="3951163493" sldId="260"/>
            <ac:spMk id="2" creationId="{4E74D03D-6002-4844-BB14-36F1662A6CCF}"/>
          </ac:spMkLst>
        </pc:spChg>
      </pc:sldChg>
      <pc:sldChg chg="modSp add del ord">
        <pc:chgData name="Andres Jaramillo" userId="23769842f6080a90" providerId="LiveId" clId="{BB669402-1942-4B98-9B08-8DA1A58B8ACF}" dt="2019-04-02T05:37:51.142" v="2829" actId="2696"/>
        <pc:sldMkLst>
          <pc:docMk/>
          <pc:sldMk cId="409857186" sldId="261"/>
        </pc:sldMkLst>
        <pc:spChg chg="mod">
          <ac:chgData name="Andres Jaramillo" userId="23769842f6080a90" providerId="LiveId" clId="{BB669402-1942-4B98-9B08-8DA1A58B8ACF}" dt="2019-03-28T21:13:54.136" v="819" actId="20577"/>
          <ac:spMkLst>
            <pc:docMk/>
            <pc:sldMk cId="409857186" sldId="261"/>
            <ac:spMk id="2" creationId="{C5DB3D78-91C6-4EE9-B20D-12D31051F5FC}"/>
          </ac:spMkLst>
        </pc:spChg>
      </pc:sldChg>
      <pc:sldChg chg="addSp delSp modSp add del">
        <pc:chgData name="Andres Jaramillo" userId="23769842f6080a90" providerId="LiveId" clId="{BB669402-1942-4B98-9B08-8DA1A58B8ACF}" dt="2019-04-02T05:59:57.032" v="3005" actId="2696"/>
        <pc:sldMkLst>
          <pc:docMk/>
          <pc:sldMk cId="3018687821" sldId="262"/>
        </pc:sldMkLst>
        <pc:spChg chg="mod">
          <ac:chgData name="Andres Jaramillo" userId="23769842f6080a90" providerId="LiveId" clId="{BB669402-1942-4B98-9B08-8DA1A58B8ACF}" dt="2019-04-02T05:45:08.735" v="2987" actId="122"/>
          <ac:spMkLst>
            <pc:docMk/>
            <pc:sldMk cId="3018687821" sldId="262"/>
            <ac:spMk id="2" creationId="{65630775-E348-41C0-9B50-6CF5F7C25951}"/>
          </ac:spMkLst>
        </pc:spChg>
        <pc:spChg chg="del">
          <ac:chgData name="Andres Jaramillo" userId="23769842f6080a90" providerId="LiveId" clId="{BB669402-1942-4B98-9B08-8DA1A58B8ACF}" dt="2019-03-28T23:44:44.465" v="1186" actId="931"/>
          <ac:spMkLst>
            <pc:docMk/>
            <pc:sldMk cId="3018687821" sldId="262"/>
            <ac:spMk id="3" creationId="{E6C04BE8-61D1-46C3-8CF3-8A45E1E34593}"/>
          </ac:spMkLst>
        </pc:spChg>
        <pc:spChg chg="add mod">
          <ac:chgData name="Andres Jaramillo" userId="23769842f6080a90" providerId="LiveId" clId="{BB669402-1942-4B98-9B08-8DA1A58B8ACF}" dt="2019-04-02T04:52:40.441" v="2585" actId="1076"/>
          <ac:spMkLst>
            <pc:docMk/>
            <pc:sldMk cId="3018687821" sldId="262"/>
            <ac:spMk id="6" creationId="{8733A4AF-6F4A-4B6A-AE3C-0928B038CD6E}"/>
          </ac:spMkLst>
        </pc:spChg>
        <pc:picChg chg="add mod">
          <ac:chgData name="Andres Jaramillo" userId="23769842f6080a90" providerId="LiveId" clId="{BB669402-1942-4B98-9B08-8DA1A58B8ACF}" dt="2019-03-28T23:44:44.465" v="1186" actId="931"/>
          <ac:picMkLst>
            <pc:docMk/>
            <pc:sldMk cId="3018687821" sldId="262"/>
            <ac:picMk id="5" creationId="{426D888B-9D44-4524-88A1-4B286CD9C370}"/>
          </ac:picMkLst>
        </pc:picChg>
      </pc:sldChg>
      <pc:sldChg chg="addSp delSp modSp add ord">
        <pc:chgData name="Andres Jaramillo" userId="23769842f6080a90" providerId="LiveId" clId="{BB669402-1942-4B98-9B08-8DA1A58B8ACF}" dt="2019-04-02T06:09:59.784" v="3058" actId="122"/>
        <pc:sldMkLst>
          <pc:docMk/>
          <pc:sldMk cId="1870830795" sldId="263"/>
        </pc:sldMkLst>
        <pc:spChg chg="mod">
          <ac:chgData name="Andres Jaramillo" userId="23769842f6080a90" providerId="LiveId" clId="{BB669402-1942-4B98-9B08-8DA1A58B8ACF}" dt="2019-04-02T05:45:28.367" v="2989" actId="122"/>
          <ac:spMkLst>
            <pc:docMk/>
            <pc:sldMk cId="1870830795" sldId="263"/>
            <ac:spMk id="2" creationId="{7E0D8323-13FB-46BD-9AE1-52F413D6F648}"/>
          </ac:spMkLst>
        </pc:spChg>
        <pc:spChg chg="del">
          <ac:chgData name="Andres Jaramillo" userId="23769842f6080a90" providerId="LiveId" clId="{BB669402-1942-4B98-9B08-8DA1A58B8ACF}" dt="2019-03-28T21:43:44.557" v="1028" actId="931"/>
          <ac:spMkLst>
            <pc:docMk/>
            <pc:sldMk cId="1870830795" sldId="263"/>
            <ac:spMk id="3" creationId="{753AAA07-BF6E-4DD4-B9A6-8EB3060493E1}"/>
          </ac:spMkLst>
        </pc:spChg>
        <pc:spChg chg="mod">
          <ac:chgData name="Andres Jaramillo" userId="23769842f6080a90" providerId="LiveId" clId="{BB669402-1942-4B98-9B08-8DA1A58B8ACF}" dt="2019-04-02T06:09:59.784" v="3058" actId="122"/>
          <ac:spMkLst>
            <pc:docMk/>
            <pc:sldMk cId="1870830795" sldId="263"/>
            <ac:spMk id="4" creationId="{D3A8A91F-7BD9-43BD-8A37-247619D941F5}"/>
          </ac:spMkLst>
        </pc:spChg>
        <pc:spChg chg="add del mod">
          <ac:chgData name="Andres Jaramillo" userId="23769842f6080a90" providerId="LiveId" clId="{BB669402-1942-4B98-9B08-8DA1A58B8ACF}" dt="2019-04-02T04:55:18.891" v="2590" actId="931"/>
          <ac:spMkLst>
            <pc:docMk/>
            <pc:sldMk cId="1870830795" sldId="263"/>
            <ac:spMk id="5" creationId="{B937A8F6-A861-467B-96ED-B1C2E7AAEA24}"/>
          </ac:spMkLst>
        </pc:spChg>
        <pc:picChg chg="add del mod">
          <ac:chgData name="Andres Jaramillo" userId="23769842f6080a90" providerId="LiveId" clId="{BB669402-1942-4B98-9B08-8DA1A58B8ACF}" dt="2019-04-02T04:54:59.949" v="2589" actId="478"/>
          <ac:picMkLst>
            <pc:docMk/>
            <pc:sldMk cId="1870830795" sldId="263"/>
            <ac:picMk id="6" creationId="{9175261E-D966-4C09-9326-66FCB09AD2D3}"/>
          </ac:picMkLst>
        </pc:picChg>
        <pc:picChg chg="add mod">
          <ac:chgData name="Andres Jaramillo" userId="23769842f6080a90" providerId="LiveId" clId="{BB669402-1942-4B98-9B08-8DA1A58B8ACF}" dt="2019-04-02T04:55:27.484" v="2591" actId="18653"/>
          <ac:picMkLst>
            <pc:docMk/>
            <pc:sldMk cId="1870830795" sldId="263"/>
            <ac:picMk id="8" creationId="{6BC6B8A8-E6A6-4C4A-9579-7964149FACC1}"/>
          </ac:picMkLst>
        </pc:picChg>
      </pc:sldChg>
      <pc:sldChg chg="addSp delSp modSp add ord">
        <pc:chgData name="Andres Jaramillo" userId="23769842f6080a90" providerId="LiveId" clId="{BB669402-1942-4B98-9B08-8DA1A58B8ACF}" dt="2019-04-02T06:22:36.339" v="3806" actId="20577"/>
        <pc:sldMkLst>
          <pc:docMk/>
          <pc:sldMk cId="1700900970" sldId="264"/>
        </pc:sldMkLst>
        <pc:spChg chg="mod">
          <ac:chgData name="Andres Jaramillo" userId="23769842f6080a90" providerId="LiveId" clId="{BB669402-1942-4B98-9B08-8DA1A58B8ACF}" dt="2019-03-28T23:48:28.517" v="1316" actId="122"/>
          <ac:spMkLst>
            <pc:docMk/>
            <pc:sldMk cId="1700900970" sldId="264"/>
            <ac:spMk id="2" creationId="{F62C3059-31D8-4DFE-BD4C-6CE32EA2A44E}"/>
          </ac:spMkLst>
        </pc:spChg>
        <pc:spChg chg="del">
          <ac:chgData name="Andres Jaramillo" userId="23769842f6080a90" providerId="LiveId" clId="{BB669402-1942-4B98-9B08-8DA1A58B8ACF}" dt="2019-03-28T23:35:17.520" v="1032" actId="931"/>
          <ac:spMkLst>
            <pc:docMk/>
            <pc:sldMk cId="1700900970" sldId="264"/>
            <ac:spMk id="3" creationId="{258259C6-3D6D-4639-A46B-A8021B49FC24}"/>
          </ac:spMkLst>
        </pc:spChg>
        <pc:spChg chg="mod">
          <ac:chgData name="Andres Jaramillo" userId="23769842f6080a90" providerId="LiveId" clId="{BB669402-1942-4B98-9B08-8DA1A58B8ACF}" dt="2019-04-02T06:22:36.339" v="3806" actId="20577"/>
          <ac:spMkLst>
            <pc:docMk/>
            <pc:sldMk cId="1700900970" sldId="264"/>
            <ac:spMk id="4" creationId="{B775E1A7-4200-4A47-A65C-648D0BDBF403}"/>
          </ac:spMkLst>
        </pc:spChg>
        <pc:spChg chg="add del mod">
          <ac:chgData name="Andres Jaramillo" userId="23769842f6080a90" providerId="LiveId" clId="{BB669402-1942-4B98-9B08-8DA1A58B8ACF}" dt="2019-04-02T04:56:41.865" v="2593" actId="931"/>
          <ac:spMkLst>
            <pc:docMk/>
            <pc:sldMk cId="1700900970" sldId="264"/>
            <ac:spMk id="5" creationId="{ADF6B818-1832-41CD-A88B-425FCE4658CD}"/>
          </ac:spMkLst>
        </pc:spChg>
        <pc:picChg chg="add del mod">
          <ac:chgData name="Andres Jaramillo" userId="23769842f6080a90" providerId="LiveId" clId="{BB669402-1942-4B98-9B08-8DA1A58B8ACF}" dt="2019-04-02T04:56:34.391" v="2592" actId="478"/>
          <ac:picMkLst>
            <pc:docMk/>
            <pc:sldMk cId="1700900970" sldId="264"/>
            <ac:picMk id="6" creationId="{6E9F6C02-E600-486F-8B8D-978C44A2721C}"/>
          </ac:picMkLst>
        </pc:picChg>
        <pc:picChg chg="add mod">
          <ac:chgData name="Andres Jaramillo" userId="23769842f6080a90" providerId="LiveId" clId="{BB669402-1942-4B98-9B08-8DA1A58B8ACF}" dt="2019-04-02T04:56:53.912" v="2594" actId="18653"/>
          <ac:picMkLst>
            <pc:docMk/>
            <pc:sldMk cId="1700900970" sldId="264"/>
            <ac:picMk id="8" creationId="{91CA1CB1-710A-4203-BEEC-743FBD7F1D19}"/>
          </ac:picMkLst>
        </pc:picChg>
      </pc:sldChg>
      <pc:sldChg chg="addSp delSp modSp add del ord">
        <pc:chgData name="Andres Jaramillo" userId="23769842f6080a90" providerId="LiveId" clId="{BB669402-1942-4B98-9B08-8DA1A58B8ACF}" dt="2019-04-02T05:09:08.186" v="2650" actId="2696"/>
        <pc:sldMkLst>
          <pc:docMk/>
          <pc:sldMk cId="983264939" sldId="265"/>
        </pc:sldMkLst>
        <pc:spChg chg="mod">
          <ac:chgData name="Andres Jaramillo" userId="23769842f6080a90" providerId="LiveId" clId="{BB669402-1942-4B98-9B08-8DA1A58B8ACF}" dt="2019-04-02T05:05:23.031" v="2597" actId="27636"/>
          <ac:spMkLst>
            <pc:docMk/>
            <pc:sldMk cId="983264939" sldId="265"/>
            <ac:spMk id="2" creationId="{AEC13C86-4464-40A8-81F5-F12DA3E3BB48}"/>
          </ac:spMkLst>
        </pc:spChg>
        <pc:spChg chg="del">
          <ac:chgData name="Andres Jaramillo" userId="23769842f6080a90" providerId="LiveId" clId="{BB669402-1942-4B98-9B08-8DA1A58B8ACF}" dt="2019-03-28T23:37:31.012" v="1035" actId="931"/>
          <ac:spMkLst>
            <pc:docMk/>
            <pc:sldMk cId="983264939" sldId="265"/>
            <ac:spMk id="3" creationId="{680A98F4-6F9C-4540-91AD-D498791328A0}"/>
          </ac:spMkLst>
        </pc:spChg>
        <pc:spChg chg="mod">
          <ac:chgData name="Andres Jaramillo" userId="23769842f6080a90" providerId="LiveId" clId="{BB669402-1942-4B98-9B08-8DA1A58B8ACF}" dt="2019-03-29T00:33:39.987" v="2149" actId="20577"/>
          <ac:spMkLst>
            <pc:docMk/>
            <pc:sldMk cId="983264939" sldId="265"/>
            <ac:spMk id="4" creationId="{F7903223-B05D-4071-BD43-C889FD9B9827}"/>
          </ac:spMkLst>
        </pc:spChg>
        <pc:spChg chg="add del mod">
          <ac:chgData name="Andres Jaramillo" userId="23769842f6080a90" providerId="LiveId" clId="{BB669402-1942-4B98-9B08-8DA1A58B8ACF}" dt="2019-04-02T05:05:02.374" v="2596" actId="931"/>
          <ac:spMkLst>
            <pc:docMk/>
            <pc:sldMk cId="983264939" sldId="265"/>
            <ac:spMk id="5" creationId="{8438727A-82B7-4E12-A2E9-9AAC4BF4024A}"/>
          </ac:spMkLst>
        </pc:spChg>
        <pc:picChg chg="add del mod">
          <ac:chgData name="Andres Jaramillo" userId="23769842f6080a90" providerId="LiveId" clId="{BB669402-1942-4B98-9B08-8DA1A58B8ACF}" dt="2019-04-02T04:57:36.423" v="2595" actId="478"/>
          <ac:picMkLst>
            <pc:docMk/>
            <pc:sldMk cId="983264939" sldId="265"/>
            <ac:picMk id="6" creationId="{EDBFE2F7-35CC-4A6E-AA13-BE1E9093C67D}"/>
          </ac:picMkLst>
        </pc:picChg>
        <pc:picChg chg="add mod">
          <ac:chgData name="Andres Jaramillo" userId="23769842f6080a90" providerId="LiveId" clId="{BB669402-1942-4B98-9B08-8DA1A58B8ACF}" dt="2019-04-02T05:05:02.374" v="2596" actId="931"/>
          <ac:picMkLst>
            <pc:docMk/>
            <pc:sldMk cId="983264939" sldId="265"/>
            <ac:picMk id="8" creationId="{0D066FC7-DD7E-4758-825E-26FF6073ECD1}"/>
          </ac:picMkLst>
        </pc:picChg>
      </pc:sldChg>
      <pc:sldChg chg="addSp delSp modSp add ord">
        <pc:chgData name="Andres Jaramillo" userId="23769842f6080a90" providerId="LiveId" clId="{BB669402-1942-4B98-9B08-8DA1A58B8ACF}" dt="2019-04-02T05:47:25.995" v="2995" actId="113"/>
        <pc:sldMkLst>
          <pc:docMk/>
          <pc:sldMk cId="3101033722" sldId="266"/>
        </pc:sldMkLst>
        <pc:spChg chg="del">
          <ac:chgData name="Andres Jaramillo" userId="23769842f6080a90" providerId="LiveId" clId="{BB669402-1942-4B98-9B08-8DA1A58B8ACF}" dt="2019-03-29T00:13:58.023" v="1613"/>
          <ac:spMkLst>
            <pc:docMk/>
            <pc:sldMk cId="3101033722" sldId="266"/>
            <ac:spMk id="2" creationId="{5A4DF153-B3B9-4E00-9A3F-9F1815E246B0}"/>
          </ac:spMkLst>
        </pc:spChg>
        <pc:spChg chg="del">
          <ac:chgData name="Andres Jaramillo" userId="23769842f6080a90" providerId="LiveId" clId="{BB669402-1942-4B98-9B08-8DA1A58B8ACF}" dt="2019-03-29T00:13:58.023" v="1613"/>
          <ac:spMkLst>
            <pc:docMk/>
            <pc:sldMk cId="3101033722" sldId="266"/>
            <ac:spMk id="3" creationId="{F6813041-F191-4806-9D45-22002D1E9CD1}"/>
          </ac:spMkLst>
        </pc:spChg>
        <pc:spChg chg="del">
          <ac:chgData name="Andres Jaramillo" userId="23769842f6080a90" providerId="LiveId" clId="{BB669402-1942-4B98-9B08-8DA1A58B8ACF}" dt="2019-03-29T00:13:58.023" v="1613"/>
          <ac:spMkLst>
            <pc:docMk/>
            <pc:sldMk cId="3101033722" sldId="266"/>
            <ac:spMk id="4" creationId="{5CA5699E-7F2A-4DAA-A490-2655D6859766}"/>
          </ac:spMkLst>
        </pc:spChg>
        <pc:spChg chg="add mod">
          <ac:chgData name="Andres Jaramillo" userId="23769842f6080a90" providerId="LiveId" clId="{BB669402-1942-4B98-9B08-8DA1A58B8ACF}" dt="2019-04-02T05:47:25.995" v="2995" actId="113"/>
          <ac:spMkLst>
            <pc:docMk/>
            <pc:sldMk cId="3101033722" sldId="266"/>
            <ac:spMk id="5" creationId="{81172D14-D699-4123-BA81-A7A19DFC9ACD}"/>
          </ac:spMkLst>
        </pc:spChg>
        <pc:spChg chg="add del mod">
          <ac:chgData name="Andres Jaramillo" userId="23769842f6080a90" providerId="LiveId" clId="{BB669402-1942-4B98-9B08-8DA1A58B8ACF}" dt="2019-04-02T05:46:49.693" v="2992"/>
          <ac:spMkLst>
            <pc:docMk/>
            <pc:sldMk cId="3101033722" sldId="266"/>
            <ac:spMk id="6" creationId="{70EE4F96-0317-4D6B-9BEB-4CE69110E503}"/>
          </ac:spMkLst>
        </pc:spChg>
      </pc:sldChg>
      <pc:sldChg chg="addSp delSp modSp add ord">
        <pc:chgData name="Andres Jaramillo" userId="23769842f6080a90" providerId="LiveId" clId="{BB669402-1942-4B98-9B08-8DA1A58B8ACF}" dt="2019-04-02T06:18:56.963" v="3603" actId="20577"/>
        <pc:sldMkLst>
          <pc:docMk/>
          <pc:sldMk cId="1598418744" sldId="267"/>
        </pc:sldMkLst>
        <pc:spChg chg="del">
          <ac:chgData name="Andres Jaramillo" userId="23769842f6080a90" providerId="LiveId" clId="{BB669402-1942-4B98-9B08-8DA1A58B8ACF}" dt="2019-03-29T00:14:23.215" v="1626"/>
          <ac:spMkLst>
            <pc:docMk/>
            <pc:sldMk cId="1598418744" sldId="267"/>
            <ac:spMk id="2" creationId="{127EE36F-9615-4206-9053-431CBE32D217}"/>
          </ac:spMkLst>
        </pc:spChg>
        <pc:spChg chg="del">
          <ac:chgData name="Andres Jaramillo" userId="23769842f6080a90" providerId="LiveId" clId="{BB669402-1942-4B98-9B08-8DA1A58B8ACF}" dt="2019-03-29T00:14:23.215" v="1626"/>
          <ac:spMkLst>
            <pc:docMk/>
            <pc:sldMk cId="1598418744" sldId="267"/>
            <ac:spMk id="3" creationId="{9957B62C-236B-43D4-A294-BBBDAE1E9956}"/>
          </ac:spMkLst>
        </pc:spChg>
        <pc:spChg chg="del">
          <ac:chgData name="Andres Jaramillo" userId="23769842f6080a90" providerId="LiveId" clId="{BB669402-1942-4B98-9B08-8DA1A58B8ACF}" dt="2019-03-29T00:14:23.215" v="1626"/>
          <ac:spMkLst>
            <pc:docMk/>
            <pc:sldMk cId="1598418744" sldId="267"/>
            <ac:spMk id="4" creationId="{81064978-610C-4AB3-B579-87345F5A197B}"/>
          </ac:spMkLst>
        </pc:spChg>
        <pc:spChg chg="add mod">
          <ac:chgData name="Andres Jaramillo" userId="23769842f6080a90" providerId="LiveId" clId="{BB669402-1942-4B98-9B08-8DA1A58B8ACF}" dt="2019-04-02T06:11:34.625" v="3175" actId="122"/>
          <ac:spMkLst>
            <pc:docMk/>
            <pc:sldMk cId="1598418744" sldId="267"/>
            <ac:spMk id="5" creationId="{26C0E097-212C-4798-A55D-BAFFAD94CD87}"/>
          </ac:spMkLst>
        </pc:spChg>
        <pc:spChg chg="add mod">
          <ac:chgData name="Andres Jaramillo" userId="23769842f6080a90" providerId="LiveId" clId="{BB669402-1942-4B98-9B08-8DA1A58B8ACF}" dt="2019-04-02T06:18:56.963" v="3603" actId="20577"/>
          <ac:spMkLst>
            <pc:docMk/>
            <pc:sldMk cId="1598418744" sldId="267"/>
            <ac:spMk id="6" creationId="{1250288A-BE8D-4654-BB6C-EF3371F72CEE}"/>
          </ac:spMkLst>
        </pc:spChg>
      </pc:sldChg>
      <pc:sldChg chg="add del">
        <pc:chgData name="Andres Jaramillo" userId="23769842f6080a90" providerId="LiveId" clId="{BB669402-1942-4B98-9B08-8DA1A58B8ACF}" dt="2019-04-02T05:28:04.144" v="2811" actId="2696"/>
        <pc:sldMkLst>
          <pc:docMk/>
          <pc:sldMk cId="315538283" sldId="268"/>
        </pc:sldMkLst>
      </pc:sldChg>
      <pc:sldChg chg="modSp add del">
        <pc:chgData name="Andres Jaramillo" userId="23769842f6080a90" providerId="LiveId" clId="{BB669402-1942-4B98-9B08-8DA1A58B8ACF}" dt="2019-04-02T05:27:47.545" v="2810" actId="2696"/>
        <pc:sldMkLst>
          <pc:docMk/>
          <pc:sldMk cId="3552289144" sldId="269"/>
        </pc:sldMkLst>
        <pc:spChg chg="mod">
          <ac:chgData name="Andres Jaramillo" userId="23769842f6080a90" providerId="LiveId" clId="{BB669402-1942-4B98-9B08-8DA1A58B8ACF}" dt="2019-03-29T00:38:19.892" v="2373" actId="20577"/>
          <ac:spMkLst>
            <pc:docMk/>
            <pc:sldMk cId="3552289144" sldId="269"/>
            <ac:spMk id="2" creationId="{3EDA3FEF-0C77-480D-8A7A-7663A3881866}"/>
          </ac:spMkLst>
        </pc:spChg>
        <pc:spChg chg="mod">
          <ac:chgData name="Andres Jaramillo" userId="23769842f6080a90" providerId="LiveId" clId="{BB669402-1942-4B98-9B08-8DA1A58B8ACF}" dt="2019-03-29T00:40:54.491" v="2528" actId="20577"/>
          <ac:spMkLst>
            <pc:docMk/>
            <pc:sldMk cId="3552289144" sldId="269"/>
            <ac:spMk id="3" creationId="{2D29C8E2-D881-43D7-95E9-2059CA3B6F19}"/>
          </ac:spMkLst>
        </pc:spChg>
      </pc:sldChg>
      <pc:sldChg chg="addSp delSp modSp add">
        <pc:chgData name="Andres Jaramillo" userId="23769842f6080a90" providerId="LiveId" clId="{BB669402-1942-4B98-9B08-8DA1A58B8ACF}" dt="2019-04-02T05:44:53.694" v="2986" actId="122"/>
        <pc:sldMkLst>
          <pc:docMk/>
          <pc:sldMk cId="3165531299" sldId="270"/>
        </pc:sldMkLst>
        <pc:spChg chg="mod">
          <ac:chgData name="Andres Jaramillo" userId="23769842f6080a90" providerId="LiveId" clId="{BB669402-1942-4B98-9B08-8DA1A58B8ACF}" dt="2019-04-02T05:44:53.694" v="2986" actId="122"/>
          <ac:spMkLst>
            <pc:docMk/>
            <pc:sldMk cId="3165531299" sldId="270"/>
            <ac:spMk id="2" creationId="{29EB3785-7E03-4277-B593-0BC248E7BFB3}"/>
          </ac:spMkLst>
        </pc:spChg>
        <pc:spChg chg="del">
          <ac:chgData name="Andres Jaramillo" userId="23769842f6080a90" providerId="LiveId" clId="{BB669402-1942-4B98-9B08-8DA1A58B8ACF}" dt="2019-04-02T05:05:51.070" v="2599" actId="931"/>
          <ac:spMkLst>
            <pc:docMk/>
            <pc:sldMk cId="3165531299" sldId="270"/>
            <ac:spMk id="3" creationId="{999941DF-CFDC-4948-9FB6-D150C667BF1D}"/>
          </ac:spMkLst>
        </pc:spChg>
        <pc:spChg chg="add mod">
          <ac:chgData name="Andres Jaramillo" userId="23769842f6080a90" providerId="LiveId" clId="{BB669402-1942-4B98-9B08-8DA1A58B8ACF}" dt="2019-04-02T05:41:04.078" v="2865" actId="122"/>
          <ac:spMkLst>
            <pc:docMk/>
            <pc:sldMk cId="3165531299" sldId="270"/>
            <ac:spMk id="6" creationId="{4DCD9B9D-BCF0-4016-8443-CB36DE6351BC}"/>
          </ac:spMkLst>
        </pc:spChg>
        <pc:picChg chg="add mod">
          <ac:chgData name="Andres Jaramillo" userId="23769842f6080a90" providerId="LiveId" clId="{BB669402-1942-4B98-9B08-8DA1A58B8ACF}" dt="2019-04-02T05:05:51.070" v="2599" actId="931"/>
          <ac:picMkLst>
            <pc:docMk/>
            <pc:sldMk cId="3165531299" sldId="270"/>
            <ac:picMk id="5" creationId="{2705DD77-0F7E-4183-856A-0543A21BF417}"/>
          </ac:picMkLst>
        </pc:picChg>
      </pc:sldChg>
      <pc:sldChg chg="modSp add">
        <pc:chgData name="Andres Jaramillo" userId="23769842f6080a90" providerId="LiveId" clId="{BB669402-1942-4B98-9B08-8DA1A58B8ACF}" dt="2019-04-02T06:39:53.511" v="4397" actId="403"/>
        <pc:sldMkLst>
          <pc:docMk/>
          <pc:sldMk cId="3748823968" sldId="271"/>
        </pc:sldMkLst>
        <pc:spChg chg="mod">
          <ac:chgData name="Andres Jaramillo" userId="23769842f6080a90" providerId="LiveId" clId="{BB669402-1942-4B98-9B08-8DA1A58B8ACF}" dt="2019-04-02T05:46:09.268" v="2990" actId="122"/>
          <ac:spMkLst>
            <pc:docMk/>
            <pc:sldMk cId="3748823968" sldId="271"/>
            <ac:spMk id="2" creationId="{9A449DC6-411D-436E-B69F-BE41334C09AD}"/>
          </ac:spMkLst>
        </pc:spChg>
        <pc:spChg chg="mod">
          <ac:chgData name="Andres Jaramillo" userId="23769842f6080a90" providerId="LiveId" clId="{BB669402-1942-4B98-9B08-8DA1A58B8ACF}" dt="2019-04-02T06:39:53.511" v="4397" actId="403"/>
          <ac:spMkLst>
            <pc:docMk/>
            <pc:sldMk cId="3748823968" sldId="271"/>
            <ac:spMk id="3" creationId="{4E06E65F-4E64-4F9C-914A-D7D7487FBD38}"/>
          </ac:spMkLst>
        </pc:spChg>
      </pc:sldChg>
      <pc:sldChg chg="addSp delSp modSp add">
        <pc:chgData name="Andres Jaramillo" userId="23769842f6080a90" providerId="LiveId" clId="{BB669402-1942-4B98-9B08-8DA1A58B8ACF}" dt="2019-04-02T06:29:33.269" v="3952" actId="20577"/>
        <pc:sldMkLst>
          <pc:docMk/>
          <pc:sldMk cId="1621077845" sldId="272"/>
        </pc:sldMkLst>
        <pc:spChg chg="mod">
          <ac:chgData name="Andres Jaramillo" userId="23769842f6080a90" providerId="LiveId" clId="{BB669402-1942-4B98-9B08-8DA1A58B8ACF}" dt="2019-04-02T06:07:41.453" v="3048" actId="20577"/>
          <ac:spMkLst>
            <pc:docMk/>
            <pc:sldMk cId="1621077845" sldId="272"/>
            <ac:spMk id="2" creationId="{4553BA12-688F-4C9D-AF4F-2FF0E52681BB}"/>
          </ac:spMkLst>
        </pc:spChg>
        <pc:spChg chg="del">
          <ac:chgData name="Andres Jaramillo" userId="23769842f6080a90" providerId="LiveId" clId="{BB669402-1942-4B98-9B08-8DA1A58B8ACF}" dt="2019-04-02T05:58:19.289" v="3002" actId="931"/>
          <ac:spMkLst>
            <pc:docMk/>
            <pc:sldMk cId="1621077845" sldId="272"/>
            <ac:spMk id="3" creationId="{09E7F816-98BE-4AA3-8536-4BC43E1BD697}"/>
          </ac:spMkLst>
        </pc:spChg>
        <pc:spChg chg="mod">
          <ac:chgData name="Andres Jaramillo" userId="23769842f6080a90" providerId="LiveId" clId="{BB669402-1942-4B98-9B08-8DA1A58B8ACF}" dt="2019-04-02T06:29:33.269" v="3952" actId="20577"/>
          <ac:spMkLst>
            <pc:docMk/>
            <pc:sldMk cId="1621077845" sldId="272"/>
            <ac:spMk id="4" creationId="{594222DB-2B74-4159-8498-0EF007ECA8DC}"/>
          </ac:spMkLst>
        </pc:spChg>
        <pc:picChg chg="add mod">
          <ac:chgData name="Andres Jaramillo" userId="23769842f6080a90" providerId="LiveId" clId="{BB669402-1942-4B98-9B08-8DA1A58B8ACF}" dt="2019-04-02T06:08:15.762" v="3049" actId="18653"/>
          <ac:picMkLst>
            <pc:docMk/>
            <pc:sldMk cId="1621077845" sldId="272"/>
            <ac:picMk id="6" creationId="{45E66AE8-F9B7-4D40-9234-99BA2FAE6C03}"/>
          </ac:picMkLst>
        </pc:picChg>
      </pc:sldChg>
      <pc:sldChg chg="addSp delSp modSp add">
        <pc:chgData name="Andres Jaramillo" userId="23769842f6080a90" providerId="LiveId" clId="{BB669402-1942-4B98-9B08-8DA1A58B8ACF}" dt="2019-04-02T06:31:13.020" v="4061" actId="20577"/>
        <pc:sldMkLst>
          <pc:docMk/>
          <pc:sldMk cId="1520379483" sldId="273"/>
        </pc:sldMkLst>
        <pc:spChg chg="mod">
          <ac:chgData name="Andres Jaramillo" userId="23769842f6080a90" providerId="LiveId" clId="{BB669402-1942-4B98-9B08-8DA1A58B8ACF}" dt="2019-04-02T06:13:12.542" v="3242" actId="20577"/>
          <ac:spMkLst>
            <pc:docMk/>
            <pc:sldMk cId="1520379483" sldId="273"/>
            <ac:spMk id="2" creationId="{098E69E0-5606-475B-B220-ED637FC5B06F}"/>
          </ac:spMkLst>
        </pc:spChg>
        <pc:spChg chg="del">
          <ac:chgData name="Andres Jaramillo" userId="23769842f6080a90" providerId="LiveId" clId="{BB669402-1942-4B98-9B08-8DA1A58B8ACF}" dt="2019-04-02T05:58:32.182" v="3003" actId="931"/>
          <ac:spMkLst>
            <pc:docMk/>
            <pc:sldMk cId="1520379483" sldId="273"/>
            <ac:spMk id="3" creationId="{AC82BA46-F533-434E-A956-5F4DF49A6A13}"/>
          </ac:spMkLst>
        </pc:spChg>
        <pc:spChg chg="mod">
          <ac:chgData name="Andres Jaramillo" userId="23769842f6080a90" providerId="LiveId" clId="{BB669402-1942-4B98-9B08-8DA1A58B8ACF}" dt="2019-04-02T06:31:13.020" v="4061" actId="20577"/>
          <ac:spMkLst>
            <pc:docMk/>
            <pc:sldMk cId="1520379483" sldId="273"/>
            <ac:spMk id="4" creationId="{A6BF6B7E-ED30-499E-9D85-0ED474F7F406}"/>
          </ac:spMkLst>
        </pc:spChg>
        <pc:picChg chg="add mod">
          <ac:chgData name="Andres Jaramillo" userId="23769842f6080a90" providerId="LiveId" clId="{BB669402-1942-4B98-9B08-8DA1A58B8ACF}" dt="2019-04-02T06:08:29.692" v="3050" actId="18653"/>
          <ac:picMkLst>
            <pc:docMk/>
            <pc:sldMk cId="1520379483" sldId="273"/>
            <ac:picMk id="6" creationId="{96892154-EE25-460F-8F22-84EA19858374}"/>
          </ac:picMkLst>
        </pc:picChg>
      </pc:sldChg>
      <pc:sldChg chg="addSp delSp modSp add">
        <pc:chgData name="Andres Jaramillo" userId="23769842f6080a90" providerId="LiveId" clId="{BB669402-1942-4B98-9B08-8DA1A58B8ACF}" dt="2019-04-02T06:12:23.516" v="3224" actId="122"/>
        <pc:sldMkLst>
          <pc:docMk/>
          <pc:sldMk cId="3153309150" sldId="274"/>
        </pc:sldMkLst>
        <pc:spChg chg="del">
          <ac:chgData name="Andres Jaramillo" userId="23769842f6080a90" providerId="LiveId" clId="{BB669402-1942-4B98-9B08-8DA1A58B8ACF}" dt="2019-04-02T06:01:24.355" v="3008"/>
          <ac:spMkLst>
            <pc:docMk/>
            <pc:sldMk cId="3153309150" sldId="274"/>
            <ac:spMk id="2" creationId="{5D3FAFF5-D4AE-4376-BFA0-EE179E1EAD1C}"/>
          </ac:spMkLst>
        </pc:spChg>
        <pc:spChg chg="del">
          <ac:chgData name="Andres Jaramillo" userId="23769842f6080a90" providerId="LiveId" clId="{BB669402-1942-4B98-9B08-8DA1A58B8ACF}" dt="2019-04-02T05:59:11.895" v="3004" actId="931"/>
          <ac:spMkLst>
            <pc:docMk/>
            <pc:sldMk cId="3153309150" sldId="274"/>
            <ac:spMk id="3" creationId="{96640712-B2F8-4090-A2F9-4A316E577E7A}"/>
          </ac:spMkLst>
        </pc:spChg>
        <pc:spChg chg="del">
          <ac:chgData name="Andres Jaramillo" userId="23769842f6080a90" providerId="LiveId" clId="{BB669402-1942-4B98-9B08-8DA1A58B8ACF}" dt="2019-04-02T06:01:24.355" v="3008"/>
          <ac:spMkLst>
            <pc:docMk/>
            <pc:sldMk cId="3153309150" sldId="274"/>
            <ac:spMk id="4" creationId="{2628749B-DF51-48C3-BE73-6E8C7EFFEB16}"/>
          </ac:spMkLst>
        </pc:spChg>
        <pc:spChg chg="add mod">
          <ac:chgData name="Andres Jaramillo" userId="23769842f6080a90" providerId="LiveId" clId="{BB669402-1942-4B98-9B08-8DA1A58B8ACF}" dt="2019-04-02T06:12:23.516" v="3224" actId="122"/>
          <ac:spMkLst>
            <pc:docMk/>
            <pc:sldMk cId="3153309150" sldId="274"/>
            <ac:spMk id="7" creationId="{115ACEFE-ACB6-4382-9B92-110D4513FF63}"/>
          </ac:spMkLst>
        </pc:spChg>
        <pc:spChg chg="add mod">
          <ac:chgData name="Andres Jaramillo" userId="23769842f6080a90" providerId="LiveId" clId="{BB669402-1942-4B98-9B08-8DA1A58B8ACF}" dt="2019-04-02T06:01:24.355" v="3008"/>
          <ac:spMkLst>
            <pc:docMk/>
            <pc:sldMk cId="3153309150" sldId="274"/>
            <ac:spMk id="8" creationId="{52EA8E3D-775B-4E8B-BEF8-3F8C45847565}"/>
          </ac:spMkLst>
        </pc:spChg>
        <pc:spChg chg="add mod">
          <ac:chgData name="Andres Jaramillo" userId="23769842f6080a90" providerId="LiveId" clId="{BB669402-1942-4B98-9B08-8DA1A58B8ACF}" dt="2019-04-02T06:01:24.355" v="3008"/>
          <ac:spMkLst>
            <pc:docMk/>
            <pc:sldMk cId="3153309150" sldId="274"/>
            <ac:spMk id="9" creationId="{6296EB10-6C3D-4C91-B225-2302C6335B51}"/>
          </ac:spMkLst>
        </pc:spChg>
        <pc:spChg chg="add del mod">
          <ac:chgData name="Andres Jaramillo" userId="23769842f6080a90" providerId="LiveId" clId="{BB669402-1942-4B98-9B08-8DA1A58B8ACF}" dt="2019-04-02T06:08:43.904" v="3051" actId="931"/>
          <ac:spMkLst>
            <pc:docMk/>
            <pc:sldMk cId="3153309150" sldId="274"/>
            <ac:spMk id="10" creationId="{57661D7F-E487-4F66-BE67-58AC81F70E20}"/>
          </ac:spMkLst>
        </pc:spChg>
        <pc:picChg chg="add mod">
          <ac:chgData name="Andres Jaramillo" userId="23769842f6080a90" providerId="LiveId" clId="{BB669402-1942-4B98-9B08-8DA1A58B8ACF}" dt="2019-04-02T06:08:52.586" v="3053" actId="18653"/>
          <ac:picMkLst>
            <pc:docMk/>
            <pc:sldMk cId="3153309150" sldId="274"/>
            <ac:picMk id="6" creationId="{744AC350-B499-4B15-A77E-EFD587F7FE27}"/>
          </ac:picMkLst>
        </pc:picChg>
        <pc:picChg chg="add mod">
          <ac:chgData name="Andres Jaramillo" userId="23769842f6080a90" providerId="LiveId" clId="{BB669402-1942-4B98-9B08-8DA1A58B8ACF}" dt="2019-04-02T06:08:48.157" v="3052" actId="18653"/>
          <ac:picMkLst>
            <pc:docMk/>
            <pc:sldMk cId="3153309150" sldId="274"/>
            <ac:picMk id="12" creationId="{97A627A3-4029-4551-8C55-76016823221C}"/>
          </ac:picMkLst>
        </pc:picChg>
      </pc:sldChg>
      <pc:sldChg chg="modSp add del">
        <pc:chgData name="Andres Jaramillo" userId="23769842f6080a90" providerId="LiveId" clId="{BB669402-1942-4B98-9B08-8DA1A58B8ACF}" dt="2019-04-02T06:36:38.760" v="4208" actId="2696"/>
        <pc:sldMkLst>
          <pc:docMk/>
          <pc:sldMk cId="1506448442" sldId="275"/>
        </pc:sldMkLst>
        <pc:spChg chg="mod">
          <ac:chgData name="Andres Jaramillo" userId="23769842f6080a90" providerId="LiveId" clId="{BB669402-1942-4B98-9B08-8DA1A58B8ACF}" dt="2019-04-02T06:12:06.294" v="3207" actId="122"/>
          <ac:spMkLst>
            <pc:docMk/>
            <pc:sldMk cId="1506448442" sldId="275"/>
            <ac:spMk id="2" creationId="{A7AAE269-5A17-4D56-86DD-7E5CAC40A957}"/>
          </ac:spMkLst>
        </pc:spChg>
      </pc:sldChg>
      <pc:sldChg chg="add del">
        <pc:chgData name="Andres Jaramillo" userId="23769842f6080a90" providerId="LiveId" clId="{BB669402-1942-4B98-9B08-8DA1A58B8ACF}" dt="2019-04-02T06:00:45.309" v="3006" actId="2696"/>
        <pc:sldMkLst>
          <pc:docMk/>
          <pc:sldMk cId="2956707515" sldId="275"/>
        </pc:sldMkLst>
      </pc:sldChg>
      <pc:sldChg chg="modSp add">
        <pc:chgData name="Andres Jaramillo" userId="23769842f6080a90" providerId="LiveId" clId="{BB669402-1942-4B98-9B08-8DA1A58B8ACF}" dt="2019-04-02T06:24:06.391" v="3819" actId="5793"/>
        <pc:sldMkLst>
          <pc:docMk/>
          <pc:sldMk cId="3897175053" sldId="276"/>
        </pc:sldMkLst>
        <pc:spChg chg="mod">
          <ac:chgData name="Andres Jaramillo" userId="23769842f6080a90" providerId="LiveId" clId="{BB669402-1942-4B98-9B08-8DA1A58B8ACF}" dt="2019-04-02T06:23:31.179" v="3811" actId="20577"/>
          <ac:spMkLst>
            <pc:docMk/>
            <pc:sldMk cId="3897175053" sldId="276"/>
            <ac:spMk id="2" creationId="{DD9841BB-3517-4E23-A08D-9A85911AA299}"/>
          </ac:spMkLst>
        </pc:spChg>
        <pc:spChg chg="mod">
          <ac:chgData name="Andres Jaramillo" userId="23769842f6080a90" providerId="LiveId" clId="{BB669402-1942-4B98-9B08-8DA1A58B8ACF}" dt="2019-04-02T06:24:06.391" v="3819" actId="5793"/>
          <ac:spMkLst>
            <pc:docMk/>
            <pc:sldMk cId="3897175053" sldId="276"/>
            <ac:spMk id="3" creationId="{FF72A503-25F1-4464-A3F6-5E6A4C7C1FEB}"/>
          </ac:spMkLst>
        </pc:spChg>
      </pc:sldChg>
      <pc:sldMasterChg chg="addSp modSp modSldLayout">
        <pc:chgData name="Andres Jaramillo" userId="23769842f6080a90" providerId="LiveId" clId="{BB669402-1942-4B98-9B08-8DA1A58B8ACF}" dt="2019-04-02T03:40:38.557" v="2582" actId="1076"/>
        <pc:sldMasterMkLst>
          <pc:docMk/>
          <pc:sldMasterMk cId="2637086453" sldId="2147483672"/>
        </pc:sldMasterMkLst>
        <pc:picChg chg="add mod">
          <ac:chgData name="Andres Jaramillo" userId="23769842f6080a90" providerId="LiveId" clId="{BB669402-1942-4B98-9B08-8DA1A58B8ACF}" dt="2019-04-02T03:40:25.023" v="2581" actId="1076"/>
          <ac:picMkLst>
            <pc:docMk/>
            <pc:sldMasterMk cId="2637086453" sldId="2147483672"/>
            <ac:picMk id="7" creationId="{B73853BB-B900-467E-9127-00F79EE55CFC}"/>
          </ac:picMkLst>
        </pc:picChg>
        <pc:picChg chg="add mod">
          <ac:chgData name="Andres Jaramillo" userId="23769842f6080a90" providerId="LiveId" clId="{BB669402-1942-4B98-9B08-8DA1A58B8ACF}" dt="2019-03-28T21:05:50.281" v="714" actId="14100"/>
          <ac:picMkLst>
            <pc:docMk/>
            <pc:sldMasterMk cId="2637086453" sldId="2147483672"/>
            <ac:picMk id="8" creationId="{4483F23C-2AF8-4868-BF65-9F588E110E92}"/>
          </ac:picMkLst>
        </pc:picChg>
        <pc:picChg chg="add mod">
          <ac:chgData name="Andres Jaramillo" userId="23769842f6080a90" providerId="LiveId" clId="{BB669402-1942-4B98-9B08-8DA1A58B8ACF}" dt="2019-04-02T03:40:38.557" v="2582" actId="1076"/>
          <ac:picMkLst>
            <pc:docMk/>
            <pc:sldMasterMk cId="2637086453" sldId="2147483672"/>
            <ac:picMk id="9" creationId="{FCEE51E4-F39B-492B-B298-91B84B3C8920}"/>
          </ac:picMkLst>
        </pc:picChg>
        <pc:sldLayoutChg chg="modSp setBg">
          <pc:chgData name="Andres Jaramillo" userId="23769842f6080a90" providerId="LiveId" clId="{BB669402-1942-4B98-9B08-8DA1A58B8ACF}" dt="2019-03-28T20:53:10.566" v="669"/>
          <pc:sldLayoutMkLst>
            <pc:docMk/>
            <pc:sldMasterMk cId="2637086453" sldId="2147483672"/>
            <pc:sldLayoutMk cId="2501602412" sldId="2147483673"/>
          </pc:sldLayoutMkLst>
          <pc:spChg chg="mod">
            <ac:chgData name="Andres Jaramillo" userId="23769842f6080a90" providerId="LiveId" clId="{BB669402-1942-4B98-9B08-8DA1A58B8ACF}" dt="2019-03-28T20:49:42.670" v="416" actId="207"/>
            <ac:spMkLst>
              <pc:docMk/>
              <pc:sldMasterMk cId="2637086453" sldId="2147483672"/>
              <pc:sldLayoutMk cId="2501602412" sldId="2147483673"/>
              <ac:spMk id="2" creationId="{00000000-0000-0000-0000-000000000000}"/>
            </ac:spMkLst>
          </pc:spChg>
        </pc:sldLayoutChg>
        <pc:sldLayoutChg chg="addSp delSp modSp">
          <pc:chgData name="Andres Jaramillo" userId="23769842f6080a90" providerId="LiveId" clId="{BB669402-1942-4B98-9B08-8DA1A58B8ACF}" dt="2019-04-02T03:39:56.508" v="2578"/>
          <pc:sldLayoutMkLst>
            <pc:docMk/>
            <pc:sldMasterMk cId="2637086453" sldId="2147483672"/>
            <pc:sldLayoutMk cId="3420318586" sldId="2147483674"/>
          </pc:sldLayoutMkLst>
          <pc:picChg chg="add del mod">
            <ac:chgData name="Andres Jaramillo" userId="23769842f6080a90" providerId="LiveId" clId="{BB669402-1942-4B98-9B08-8DA1A58B8ACF}" dt="2019-04-02T03:39:20.826" v="2575"/>
            <ac:picMkLst>
              <pc:docMk/>
              <pc:sldMasterMk cId="2637086453" sldId="2147483672"/>
              <pc:sldLayoutMk cId="3420318586" sldId="2147483674"/>
              <ac:picMk id="8" creationId="{662E48A5-181C-4992-BC7B-30C8D6A7350C}"/>
            </ac:picMkLst>
          </pc:picChg>
          <pc:picChg chg="add del mod">
            <ac:chgData name="Andres Jaramillo" userId="23769842f6080a90" providerId="LiveId" clId="{BB669402-1942-4B98-9B08-8DA1A58B8ACF}" dt="2019-04-02T03:39:56.508" v="2578"/>
            <ac:picMkLst>
              <pc:docMk/>
              <pc:sldMasterMk cId="2637086453" sldId="2147483672"/>
              <pc:sldLayoutMk cId="3420318586" sldId="2147483674"/>
              <ac:picMk id="10" creationId="{AFA8BA8E-CB33-4205-965B-7048DF42831A}"/>
            </ac:picMkLst>
          </pc:pic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31881-7D78-4983-A36B-5733807C18D4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961D-580C-41B1-A3F9-51EC20C07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602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31881-7D78-4983-A36B-5733807C18D4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961D-580C-41B1-A3F9-51EC20C07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272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31881-7D78-4983-A36B-5733807C18D4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961D-580C-41B1-A3F9-51EC20C07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122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31881-7D78-4983-A36B-5733807C18D4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961D-580C-41B1-A3F9-51EC20C07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318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31881-7D78-4983-A36B-5733807C18D4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961D-580C-41B1-A3F9-51EC20C07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510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31881-7D78-4983-A36B-5733807C18D4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961D-580C-41B1-A3F9-51EC20C07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629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31881-7D78-4983-A36B-5733807C18D4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961D-580C-41B1-A3F9-51EC20C07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165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31881-7D78-4983-A36B-5733807C18D4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961D-580C-41B1-A3F9-51EC20C07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37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31881-7D78-4983-A36B-5733807C18D4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961D-580C-41B1-A3F9-51EC20C07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461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31881-7D78-4983-A36B-5733807C18D4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961D-580C-41B1-A3F9-51EC20C07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421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31881-7D78-4983-A36B-5733807C18D4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961D-580C-41B1-A3F9-51EC20C07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416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31881-7D78-4983-A36B-5733807C18D4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2961D-580C-41B1-A3F9-51EC20C0729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83F23C-2AF8-4868-BF65-9F588E110E9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104" y="6022428"/>
            <a:ext cx="625896" cy="8355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EE51E4-F39B-492B-B298-91B84B3C892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9851"/>
            <a:ext cx="820151" cy="680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3853BB-B900-467E-9127-00F79EE55CF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602652" y="6211594"/>
            <a:ext cx="1938696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86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27DDE-09E4-43F8-AEA2-DE44649DE2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The Search for Intergalactic Globular Clusters</a:t>
            </a:r>
            <a:br>
              <a:rPr lang="en-US" b="1" dirty="0"/>
            </a:br>
            <a:r>
              <a:rPr lang="en-US" sz="3100" dirty="0"/>
              <a:t>Andres Jaramillo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152204-970C-4EB0-98FF-AA0F3D4970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2387599"/>
          </a:xfrm>
        </p:spPr>
        <p:txBody>
          <a:bodyPr>
            <a:normAutofit fontScale="92500" lnSpcReduction="20000"/>
          </a:bodyPr>
          <a:lstStyle/>
          <a:p>
            <a:r>
              <a:rPr lang="en-US" sz="2000" b="1" dirty="0"/>
              <a:t>Mentors</a:t>
            </a:r>
          </a:p>
          <a:p>
            <a:r>
              <a:rPr lang="en-US" sz="2200" dirty="0"/>
              <a:t>Professor Dennis </a:t>
            </a:r>
            <a:r>
              <a:rPr lang="en-US" sz="2200" dirty="0" err="1"/>
              <a:t>Zaritsky</a:t>
            </a:r>
            <a:endParaRPr lang="en-US" sz="2000" dirty="0"/>
          </a:p>
          <a:p>
            <a:r>
              <a:rPr lang="en-US" sz="1800" i="1" dirty="0"/>
              <a:t>Steward Observatory</a:t>
            </a:r>
          </a:p>
          <a:p>
            <a:r>
              <a:rPr lang="en-US" sz="2200" dirty="0"/>
              <a:t>Postdoc </a:t>
            </a:r>
            <a:r>
              <a:rPr lang="en-US" sz="2200" dirty="0" err="1"/>
              <a:t>Huanian</a:t>
            </a:r>
            <a:r>
              <a:rPr lang="en-US" sz="2200" dirty="0"/>
              <a:t> Zhang</a:t>
            </a:r>
          </a:p>
          <a:p>
            <a:r>
              <a:rPr lang="en-US" sz="1800" i="1" dirty="0"/>
              <a:t>Steward Observatory</a:t>
            </a:r>
          </a:p>
          <a:p>
            <a:endParaRPr lang="en-US" sz="1800" i="1" dirty="0"/>
          </a:p>
          <a:p>
            <a:r>
              <a:rPr lang="en-US" sz="1800" dirty="0"/>
              <a:t>Arizona Space Grant Symposium 2019 Tempe, AZ</a:t>
            </a:r>
          </a:p>
        </p:txBody>
      </p:sp>
    </p:spTree>
    <p:extLst>
      <p:ext uri="{BB962C8B-B14F-4D97-AF65-F5344CB8AC3E}">
        <p14:creationId xmlns:p14="http://schemas.microsoft.com/office/powerpoint/2010/main" val="586237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B3785-7E03-4277-B593-0BC248E7B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SLUG GCs compared to M31 GCs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705DD77-0F7E-4183-856A-0543A21BF4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296617"/>
            <a:ext cx="7886700" cy="340935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CD9B9D-BCF0-4016-8443-CB36DE6351BC}"/>
              </a:ext>
            </a:extLst>
          </p:cNvPr>
          <p:cNvSpPr txBox="1"/>
          <p:nvPr/>
        </p:nvSpPr>
        <p:spPr>
          <a:xfrm>
            <a:off x="3222567" y="5705971"/>
            <a:ext cx="2698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Courtesy of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Huanian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Zhang</a:t>
            </a:r>
          </a:p>
        </p:txBody>
      </p:sp>
    </p:spTree>
    <p:extLst>
      <p:ext uri="{BB962C8B-B14F-4D97-AF65-F5344CB8AC3E}">
        <p14:creationId xmlns:p14="http://schemas.microsoft.com/office/powerpoint/2010/main" val="3165531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49DC6-411D-436E-B69F-BE41334C0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6E65F-4E64-4F9C-914A-D7D7487FB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Apply training sample to sorting algorithm using machine learning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Sort through candidate list and identify probable targets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48823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1172D14-D699-4123-BA81-A7A19DFC9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03437"/>
            <a:ext cx="7886700" cy="1325563"/>
          </a:xfrm>
        </p:spPr>
        <p:txBody>
          <a:bodyPr/>
          <a:lstStyle/>
          <a:p>
            <a:pPr algn="ctr"/>
            <a:r>
              <a:rPr lang="en-US" b="1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101033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841BB-3517-4E23-A08D-9A85911AA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2A503-25F1-4464-A3F6-5E6A4C7C1F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“Hubble Reveals NGC 362, a Young Globular Cluster.” Astronomy Now, astronomynow.com/2016/10/24/hubble-reveals-ngc-362-a-young-globular-cluster/.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Macias, Oscar. “Mysterious Signal Comes from Very Old Stars at the Centre of the Milky Way.” Nature News, Nature Publishing Group, astronomycommunity.nature.com/users/86773-oscar-macias/.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Cook, David O. Caltech, www.astro.caltech.edu/~dcook/research/.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175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3BA12-688F-4C9D-AF4F-2FF0E5268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Globular Clusters</a:t>
            </a:r>
            <a:br>
              <a:rPr lang="en-US" dirty="0"/>
            </a:br>
            <a:r>
              <a:rPr lang="en-US" dirty="0"/>
              <a:t>(GCs)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5E66AE8-F9B7-4D40-9234-99BA2FAE6C0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69" b="-2169"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4222DB-2B74-4159-8498-0EF007ECA8D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endParaRPr lang="en-US" sz="2400" dirty="0"/>
          </a:p>
          <a:p>
            <a:pPr algn="ctr"/>
            <a:r>
              <a:rPr lang="en-US" sz="2400" dirty="0"/>
              <a:t>Spherical star cluster composed of old stars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Orbit galaxies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Number of GCs linked to total mass of galaxy</a:t>
            </a:r>
          </a:p>
        </p:txBody>
      </p:sp>
    </p:spTree>
    <p:extLst>
      <p:ext uri="{BB962C8B-B14F-4D97-AF65-F5344CB8AC3E}">
        <p14:creationId xmlns:p14="http://schemas.microsoft.com/office/powerpoint/2010/main" val="1621077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E69E0-5606-475B-B220-ED637FC5B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Dark Matter Halos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6892154-EE25-460F-8F22-84EA1985837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122" b="-42122"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BF6B7E-ED30-499E-9D85-0ED474F7F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endParaRPr lang="en-US" sz="2400" dirty="0"/>
          </a:p>
          <a:p>
            <a:pPr algn="ctr"/>
            <a:r>
              <a:rPr lang="en-US" sz="2400" dirty="0"/>
              <a:t>Accounts for most of a galaxy’s mass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Cannot be detected directly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Contains globular clusters</a:t>
            </a:r>
          </a:p>
        </p:txBody>
      </p:sp>
    </p:spTree>
    <p:extLst>
      <p:ext uri="{BB962C8B-B14F-4D97-AF65-F5344CB8AC3E}">
        <p14:creationId xmlns:p14="http://schemas.microsoft.com/office/powerpoint/2010/main" val="1520379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15ACEFE-ACB6-4382-9B92-110D4513F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Local Volume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2EA8E3D-775B-4E8B-BEF8-3F8C458475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44AC350-B499-4B15-A77E-EFD587F7FE2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238" y="2896593"/>
            <a:ext cx="3868737" cy="2901552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296EB10-6C3D-4C91-B225-2302C6335B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97A627A3-4029-4551-8C55-76016823221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0750" y="2505075"/>
            <a:ext cx="3684588" cy="3684588"/>
          </a:xfrm>
        </p:spPr>
      </p:pic>
    </p:spTree>
    <p:extLst>
      <p:ext uri="{BB962C8B-B14F-4D97-AF65-F5344CB8AC3E}">
        <p14:creationId xmlns:p14="http://schemas.microsoft.com/office/powerpoint/2010/main" val="3153309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1B225-D2B6-4F09-AD11-6C8338F5C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Project 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0073E-E187-47D1-9D4E-197CCB5824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GCs may be the key to finding dim, dark </a:t>
            </a:r>
            <a:r>
              <a:rPr lang="en-US" sz="3600"/>
              <a:t>matter-dominated galaxies</a:t>
            </a:r>
            <a:endParaRPr lang="en-US" sz="3600" dirty="0"/>
          </a:p>
          <a:p>
            <a:endParaRPr lang="en-US" sz="3600" dirty="0"/>
          </a:p>
          <a:p>
            <a:r>
              <a:rPr lang="en-US" sz="3600" dirty="0"/>
              <a:t>Need a way to differentiate between background galaxies and Local Volume GCs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13683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D8323-13FB-46BD-9AE1-52F413D6F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Creating a Training Sample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A8A91F-7BD9-43BD-8A37-247619D941F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endParaRPr lang="en-US" sz="2400" dirty="0"/>
          </a:p>
          <a:p>
            <a:pPr algn="ctr"/>
            <a:r>
              <a:rPr lang="en-US" sz="2400" dirty="0"/>
              <a:t>Selected a small (~300) sample size of globular clusters from an already small (~1500) population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BC6B8A8-E6A6-4C4A-9579-7964149FACC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40" b="-2640"/>
          <a:stretch/>
        </p:blipFill>
        <p:spPr/>
      </p:pic>
    </p:spTree>
    <p:extLst>
      <p:ext uri="{BB962C8B-B14F-4D97-AF65-F5344CB8AC3E}">
        <p14:creationId xmlns:p14="http://schemas.microsoft.com/office/powerpoint/2010/main" val="1870830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48E5E-6787-4561-BB0C-7FF1FA98C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Creating a Training Sample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48CEB1-3400-4F53-B72E-5812309B82D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endParaRPr lang="en-US" sz="2400" dirty="0"/>
          </a:p>
          <a:p>
            <a:pPr algn="ctr"/>
            <a:r>
              <a:rPr lang="en-US" sz="2400" dirty="0"/>
              <a:t>Gathered a large (~80,000) sample size of galaxies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Far more galaxies than GCs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52D234F-F76F-4B82-9C1E-A6A62B2FD75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40" b="-2640"/>
          <a:stretch/>
        </p:blipFill>
        <p:spPr/>
      </p:pic>
    </p:spTree>
    <p:extLst>
      <p:ext uri="{BB962C8B-B14F-4D97-AF65-F5344CB8AC3E}">
        <p14:creationId xmlns:p14="http://schemas.microsoft.com/office/powerpoint/2010/main" val="4090237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6C0E097-212C-4798-A55D-BAFFAD94C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Simulating Globular Clusters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50288A-BE8D-4654-BB6C-EF3371F72C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/>
              <a:t>Starburst99</a:t>
            </a:r>
            <a:r>
              <a:rPr lang="en-US" dirty="0"/>
              <a:t> – Legacy simulation software; simulates stellar populations based on given parameters</a:t>
            </a:r>
          </a:p>
          <a:p>
            <a:endParaRPr lang="en-US" dirty="0"/>
          </a:p>
          <a:p>
            <a:r>
              <a:rPr lang="en-US" u="sng" dirty="0"/>
              <a:t>SLUG</a:t>
            </a:r>
            <a:r>
              <a:rPr lang="en-US" dirty="0"/>
              <a:t> (Stochastically Lighting Up Galaxies) – Simulates GCs and even galaxies to a higher degree of fidelity; resource intensive</a:t>
            </a:r>
          </a:p>
        </p:txBody>
      </p:sp>
    </p:spTree>
    <p:extLst>
      <p:ext uri="{BB962C8B-B14F-4D97-AF65-F5344CB8AC3E}">
        <p14:creationId xmlns:p14="http://schemas.microsoft.com/office/powerpoint/2010/main" val="1598418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C3059-31D8-4DFE-BD4C-6CE32EA2A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Generating Artificial Globular Clusters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75E1A7-4200-4A47-A65C-648D0BDBF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endParaRPr lang="en-US" sz="2400" dirty="0"/>
          </a:p>
          <a:p>
            <a:pPr algn="ctr"/>
            <a:r>
              <a:rPr lang="en-US" sz="2400" dirty="0"/>
              <a:t>Use color comparisons to differentiate galaxies from GCs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Used GALEX, SDSS, and WISE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91CA1CB1-710A-4203-BEEC-743FBD7F1D1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40" b="-2640"/>
          <a:stretch/>
        </p:blipFill>
        <p:spPr/>
      </p:pic>
    </p:spTree>
    <p:extLst>
      <p:ext uri="{BB962C8B-B14F-4D97-AF65-F5344CB8AC3E}">
        <p14:creationId xmlns:p14="http://schemas.microsoft.com/office/powerpoint/2010/main" val="17009009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581</TotalTime>
  <Words>300</Words>
  <Application>Microsoft Office PowerPoint</Application>
  <PresentationFormat>On-screen Show (4:3)</PresentationFormat>
  <Paragraphs>57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The Search for Intergalactic Globular Clusters Andres Jaramillo</vt:lpstr>
      <vt:lpstr>Globular Clusters (GCs)</vt:lpstr>
      <vt:lpstr>Dark Matter Halos</vt:lpstr>
      <vt:lpstr>Local Volume</vt:lpstr>
      <vt:lpstr>Project Motivation</vt:lpstr>
      <vt:lpstr>Creating a Training Sample</vt:lpstr>
      <vt:lpstr>Creating a Training Sample</vt:lpstr>
      <vt:lpstr>Simulating Globular Clusters</vt:lpstr>
      <vt:lpstr>Generating Artificial Globular Clusters</vt:lpstr>
      <vt:lpstr>SLUG GCs compared to M31 GCs</vt:lpstr>
      <vt:lpstr>Future Work</vt:lpstr>
      <vt:lpstr>Thank you!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Search for Intergalactic Globular Clusters</dc:title>
  <dc:creator>Andres Jaramillo</dc:creator>
  <cp:lastModifiedBy>Andres Jaramillo</cp:lastModifiedBy>
  <cp:revision>1</cp:revision>
  <dcterms:created xsi:type="dcterms:W3CDTF">2019-03-27T17:48:28Z</dcterms:created>
  <dcterms:modified xsi:type="dcterms:W3CDTF">2019-04-02T06:45:26Z</dcterms:modified>
</cp:coreProperties>
</file>